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9" r:id="rId25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4" Type="http://schemas.openxmlformats.org/officeDocument/2006/relationships/slide" Target="slides/slide18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5" name="Shape 5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6" name="Google Shape;5366;p1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7" name="Google Shape;5367;p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notesSlide" Target="../notesSlides/notesSlide184.xml"/><Relationship Id="rId3" Type="http://schemas.openxmlformats.org/officeDocument/2006/relationships/hyperlink" Target="http://www.youtube.com/watch?v=ictBD6U4xU4" TargetMode="External"/><Relationship Id="rId4" Type="http://schemas.openxmlformats.org/officeDocument/2006/relationships/image" Target="../media/image259.jpg"/></Relationships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8" name="Shape 5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9" name="Google Shape;5369;p7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“Revolution of 1800”</a:t>
            </a:r>
            <a:endParaRPr/>
          </a:p>
        </p:txBody>
      </p:sp>
      <p:sp>
        <p:nvSpPr>
          <p:cNvPr id="5370" name="Google Shape;5370;p74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zh-CN"/>
              <a:t>Significance</a:t>
            </a:r>
            <a:endParaRPr/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Jefferson called it a “Revolution”</a:t>
            </a:r>
            <a:endParaRPr/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zh-CN"/>
              <a:t>A return to the “Spirit of 76” and true republican government</a:t>
            </a:r>
            <a:endParaRPr/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Revolutionary in that it was a peaceful transition of power from one party to the next</a:t>
            </a:r>
            <a:endParaRPr/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John Adams is the last Federalist president</a:t>
            </a:r>
            <a:endParaRPr/>
          </a:p>
        </p:txBody>
      </p:sp>
      <p:pic>
        <p:nvPicPr>
          <p:cNvPr descr="The fourth episode in a very long series about the American presidential elections from 1788 to the present. I hope to have them done by Election Day 2016. This was one of the nastiest elections in American history, and so significant historians often call it &quot;The Revolution of 1800.&quot; After Jefferson's victory, never again would a Federalist become President.&#10;&#10;Feeling really dorky? Then click here:&#10;http://www.archives.gov/legislative/features/1800-election/1800-election.html&#10;&#10;All images and music in the public domain." id="5371" name="Google Shape;5371;p740" title="The American Presidential Election of 180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0575" y="372506"/>
            <a:ext cx="2018794" cy="15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